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77" r:id="rId3"/>
    <p:sldId id="278" r:id="rId4"/>
    <p:sldId id="258" r:id="rId5"/>
    <p:sldId id="279" r:id="rId6"/>
    <p:sldId id="280" r:id="rId7"/>
    <p:sldId id="270" r:id="rId8"/>
    <p:sldId id="264" r:id="rId9"/>
    <p:sldId id="259" r:id="rId10"/>
    <p:sldId id="260" r:id="rId11"/>
    <p:sldId id="272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039" autoAdjust="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0B129-BB93-419F-AC72-4CC93ABE4B90}" type="datetimeFigureOut">
              <a:rPr lang="ru-RU" smtClean="0"/>
              <a:pPr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3E10C-8145-4D58-8032-E996A7539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72007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136904" cy="175260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Идеальные родители глазами детей, идеальные дети глазами родителей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im5-tub-ru.yandex.net/i?id=626779533-17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357562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642910" y="428604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5720" y="0"/>
            <a:ext cx="857256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993366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хрупка душа ребенка!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легко ее разбить.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Нужно тонко, очень тонко</a:t>
            </a:r>
            <a:b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44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детям взрослым подходить                                                                                                  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395536" y="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 descr="10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4601" y="764704"/>
            <a:ext cx="4871577" cy="4608512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885828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 для родителей: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жалейте время на детей,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Разглядите взрослых в них людей,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Перестаньте ссориться и злиться,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Попытайтесь с ними подружиться.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Постарайтесь их не упрекать,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Научитесь слушать, понимать.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Обогрейте их своим теплом,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Крепостью для них пусть станет дом.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196752"/>
            <a:ext cx="86409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Хорошие дети – наша хорошая старость, плохие дети – плохая старость. Так думайте о будущем, а будущее – это наши дети.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99592" y="4649119"/>
            <a:ext cx="7200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Счастья вам, </a:t>
            </a:r>
          </a:p>
          <a:p>
            <a:pPr marL="0" marR="0" lvl="0" indent="2270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мир вашему дому!</a:t>
            </a:r>
            <a:endParaRPr kumimoji="0" lang="ru-RU" sz="7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2132856"/>
            <a:ext cx="5256583" cy="1446550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СПАСИБО!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213285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19168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87624" y="3429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1600" y="515719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59632" y="40050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32040" y="3356992"/>
            <a:ext cx="201622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1600" y="45811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20072" y="25649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87624" y="285293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857232"/>
            <a:ext cx="87226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Семья и школа – это берег и море.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На берегу, ребенок делает свои первые шаги,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получает первые уроки жизни,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 потом перед ним открывается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необозримое море знаний,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курс в этом море прокладывает школа. </a:t>
            </a:r>
            <a:b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Это не значит, что он должен совсем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оторваться от берега…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solidFill>
                  <a:srgbClr val="003366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Л.А. Кассиль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213285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19168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87624" y="3429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1600" y="515719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59632" y="40050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32040" y="3356992"/>
            <a:ext cx="201622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1600" y="45811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20072" y="25649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87624" y="285293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2976" y="500042"/>
            <a:ext cx="644368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«Ребёнок учится тому,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что видит у себя в дому»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                           С.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Брант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213285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86314" y="20002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1960" y="29969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6216" y="450912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64088" y="37890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16216" y="58772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16216" y="25649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32240" y="14127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28597" y="0"/>
            <a:ext cx="8429684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Тест «Какие мы родители»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(да, нет, иногда)</a:t>
            </a: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Следите ли вы за статьями в журналах, программами по телевидению и радио на тему воспитания детей?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Единодушны ли вы с вашим супругом в воспитании детей?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Если ребенок предлагает вам помощь, примите ли вы ее, даже если при этом дело может задержаться?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Ваш ребенок совершил проступок. Задумаетесь ли вы в таком случае, не является ли его поведение результатом вашего воспитания?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Используете ли вы формулу запрета или приказа только тогда, когда это действительно необходимо?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72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Считаете ли вы ,что последовательность, есть один из педагогических принципов?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Сознаете ли вы, что среда, окружающая ребенка, оказывает на него существенное влияние?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Признаете ли вы, что спорт и физкультура имеют большое значение для гармоничного развития ребенка?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Сумеете ли вы не приказать, а попросить о чем-либо своего ребенка?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Неприятно ли вам «отделываться» от ребенка фразой: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«У меня нет времени» или «Подожди, пока я закончу работу»?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71472" y="0"/>
            <a:ext cx="8215370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Менее 6 очков.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О настоящем воспитании вы имеете довольно смутное представление. И хотя говорят, что начать никогда не поздно,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вам следует не уповать на эту поговорку и, не мешкая заняться повышением образования в данной области.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От 7 до 14 очков.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Вы не делаете крупных ошибок в воспитании, но все же кое в чем над собой и своими итогами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следовало бы задуматься.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начать можно с того, что ближайший выходной полностью посвятить детям, забыв на время приятелей и производственные проблемы.</a:t>
            </a:r>
            <a:r>
              <a:rPr lang="ru-RU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будьте уверены, дети вас за это полностью вознаградят.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Более 15 очков.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Вы вполне справляетесь со своими родительскими обязанностями. И тем не менее не останавливайтесь на достигнутом.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0" name="Picture 2" descr="http://www.detsad14.ru/images/library/green-earth-kids/globe_kid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14356"/>
            <a:ext cx="7997276" cy="5419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213285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19168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87624" y="3429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1600" y="515719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59632" y="40050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32040" y="3356992"/>
            <a:ext cx="201622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1600" y="45811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20072" y="25649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87624" y="285293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8929718" cy="689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Слушается во всем своих родителей;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Выполняет все то, что ему поручают в школе и дома;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Помогает старшим братьям, сестрам и взрослым, не обижает младших;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Умеет отвечать за свои поступки;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Самостоятелен и активен;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Имеет друзей и дорожит ими;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любой ситуации всегда говорит правду;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Дорожит своей семьей , родными и близкими ему людьми, бережно относится к своим родителям;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Имеет в доме свои обязанности и ответственно к ним относится;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Знает материальные возможности семьи и старается их придерживаться;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Умеет и хочет трудиться, с раннего детства определяет, чего он хочет добиться в жизни.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871540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Идеальный ребенок – это ребенок, который: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95536" y="188640"/>
            <a:ext cx="8136904" cy="5760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 descr="0003-003-Uronili-mishku-na-pol-otorvali-mishke-lap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861048"/>
            <a:ext cx="3336032" cy="2502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-646330"/>
            <a:ext cx="8929718" cy="744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Идеальными родители: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Понимают своих детей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Любят своих детей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Помогают решать проблемы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кричат на своих детей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Готовы к тому, чтобы всегда выслушать и поддержать своих детей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читают нотации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пьют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родитель идеален для своего ребёнка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Таковых нет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683</Words>
  <Application>Microsoft Office PowerPoint</Application>
  <PresentationFormat>Экран (4:3)</PresentationFormat>
  <Paragraphs>123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Родительское собрание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Ирина</dc:creator>
  <cp:lastModifiedBy>Дарья</cp:lastModifiedBy>
  <cp:revision>47</cp:revision>
  <dcterms:created xsi:type="dcterms:W3CDTF">2012-11-08T19:14:49Z</dcterms:created>
  <dcterms:modified xsi:type="dcterms:W3CDTF">2014-10-22T08:57:35Z</dcterms:modified>
</cp:coreProperties>
</file>